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13/11/2017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20782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José Amador García Ojeda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Magistrado Primer Tribunal Distrital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04-X-17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sesión</a:t>
                      </a:r>
                      <a:r>
                        <a:rPr lang="es-MX" sz="850" b="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 de pleno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Ana Guadalupe González Sifuentes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Magistrada Supernumeraria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04-X-17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sesión</a:t>
                      </a:r>
                      <a:r>
                        <a:rPr lang="es-MX" sz="850" b="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 de plano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Heriberto Muñoz Núñez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Familiar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04-X-17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Claudia Ramírez Rojas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Sistema Acusatorio y Oral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25-29-IX-17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Claudia Cecilia Frías Mendoza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Instituto de Especialización Judicial del Poder Judicial del Estado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02-06-X-17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Luz María Padilla Garza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Civil y Familiar Sabinas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13-IX-17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Christian </a:t>
                      </a:r>
                      <a:r>
                        <a:rPr lang="es-MX" sz="850" dirty="0" err="1">
                          <a:latin typeface="Arial" pitchFamily="34" charset="0"/>
                          <a:cs typeface="Arial" pitchFamily="34" charset="0"/>
                        </a:rPr>
                        <a:t>Natali</a:t>
                      </a:r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 Rodríguez Lira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Tercero Mercantil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25-29-IX-17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170236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543275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Rubén Alfonso Ortiz Solís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Acuerdo y Trámite Juzgado Cuarto Penal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26-29-IX-17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Patricia Cavazos Covarrubias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Actuaria Juzgado Primero Familiar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28-IX-13-X-17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Rogelio Padilla Muñoz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Estudio y Cuenta Tribunal de Conciliación y Arbitraje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29-IX-17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Enrique Riquelme Díaz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Archivista Juzgado Segundo Civil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02-05-X-17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Luz María Padilla Garza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Civil y Familiar Sabinas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02-X-17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Laura Patricia Rodríguez García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Tribunal de Conciliación y Arbitraje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03-09-X-17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Claudia Esmeralda Rodríguez Bustos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Auxiliar Administrativa Personal de Vigilancia e Intendencia Oficialía Mayor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03-04-X-17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300448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79816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Osvaldo Rogelio de la Peña Dávila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Coordinador de Servicios Auxiliares Instituto Estatal de Defensoría Pública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06-09-X-17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Diana Arellano Fuentes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de Acuerdo y Trámite Juez Primero Familiar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06-X-17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Jorge del Río Sánchez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Acuerdo y Trámite Juzgado Primero Civil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06-X-17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Juana del Carmen Román Alonso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de Acuerdo y Trámite Juzgado Segundo Familiar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06-X-17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Armando Esparza Ramírez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Civil y Familiar Parras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12-13-X-17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4to Encuentro Estatal Juzgadores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Modesto Corpus González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Civil Acuña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12-13-X-17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4to Encuentro Estatal Juzgadores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María Magdalena Solís Guajardo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Analista Dirección de Nóminas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03-X-17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300448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4150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 err="1">
                          <a:latin typeface="Arial" pitchFamily="34" charset="0"/>
                          <a:cs typeface="Arial" pitchFamily="34" charset="0"/>
                        </a:rPr>
                        <a:t>Xochitl</a:t>
                      </a:r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850" dirty="0" err="1">
                          <a:latin typeface="Arial" pitchFamily="34" charset="0"/>
                          <a:cs typeface="Arial" pitchFamily="34" charset="0"/>
                        </a:rPr>
                        <a:t>Sihomara</a:t>
                      </a:r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 Rentería Hernández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Archivista Juzgado Segundo Familiar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06-10-X-17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Karla Patricia Lechuga Barrios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Asesor Jurídica Instituto Estatal de Defensoría Pública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09-20-X-17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Juan Francisco Cárdenas Tapia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Auxiliar Administrativo Consejo de la Judicatura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11-13-X-17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Imelda González Zavala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Directora Desarrollo Institucional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19-20-X-17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Rafael Delgado Hernández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Estudio y Cuenta Sala Auxiliar de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16-20-X-17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Néstor Urrea Barrientos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Secretario de Acuerdo y Trámite Juzgado Primero Mercantil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16-X-06-XI-17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Leslie Fabiola Pérez Cerda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de Acuerdo y Trámite Juzgado Civil y Familiar de Parras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19-23-X-17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385565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980646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María de Lourdes Jiménez Martínez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de Acuerdo y Trámite Juzgado Tercero Familiar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19-20-X-17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Jorge Mauricio Oropeza Hernández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Jefe de Administración de Personal Dirección de Recursos Humanos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11-13-X-17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Luz Margarita Moreno Ibarra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Mediadora y Conciliadora Centro de Medios Alternos de Solución de Controversias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16-20-X-17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Mónica Guadalupe Dávila García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Asesor Jurídica Instituto de Defensoría Pública Estatal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20-23-X-17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Diana Patricia Velázquez Muñoz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Civil y Familiar Sabinas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16-31-X-17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Leticia Calvillo </a:t>
                      </a:r>
                      <a:r>
                        <a:rPr lang="es-MX" sz="850" dirty="0" err="1">
                          <a:latin typeface="Arial" pitchFamily="34" charset="0"/>
                          <a:cs typeface="Arial" pitchFamily="34" charset="0"/>
                        </a:rPr>
                        <a:t>Davila</a:t>
                      </a:r>
                      <a:endParaRPr lang="es-MX" sz="8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Familiar de Río Grande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9-12-X-17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Susana Gabriela Treviño García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Secretaría Taquimecanógrafa Juzgado Primero Penal Monclova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16-17-X-17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255167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236613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Juan Gabriel Granados Cruz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Auxiliar Administrativo Centro de Justicia de Saltillo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18-20-X-17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Luis Alberto Castro Guajardo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Auxiliar Administrativo Centro de Justicia Penal Sistema Acusatorio y Oral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16-X-17-15-I-18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Héctor Guillermo de la Cruz Cortez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Penal de Sabinas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25-27-X-17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Juan Carlos Mendiola Contreras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Juez Quinto Penal Torreón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27-X-17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Eduardo Francisco García Hernández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Actuario Juzgado Quinto Penal Torreón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26,31-X-17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Valoración médica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Carlos Ernesto Villareal López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Analista Dirección de Recursos Materiales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27-X-03-XI-17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17818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María Josefina García Medina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Secretaria Taquimecanógrafa Juzgado Civil y Familiar Sabinas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13-X-17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59808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238880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36011"/>
              </p:ext>
            </p:extLst>
          </p:nvPr>
        </p:nvGraphicFramePr>
        <p:xfrm>
          <a:off x="611560" y="438020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Jorge Alberto Olivares Sena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Auxiliar Administrativo Dirección de Recursos Materiales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23-27-X-17</a:t>
                      </a: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Karla Alejandra Torres Pérez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Oficial Administrativa Juzgado Penal Sistema Acusatorio y Oral de Saltillo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50" dirty="0">
                          <a:latin typeface="Arial" pitchFamily="34" charset="0"/>
                          <a:cs typeface="Arial" pitchFamily="34" charset="0"/>
                        </a:rPr>
                        <a:t>25-26-X-17</a:t>
                      </a: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Con goce de sueldo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itchFamily="34" charset="0"/>
                        </a:rPr>
                        <a:t>asuntos personales</a:t>
                      </a:r>
                      <a:endParaRPr lang="es-MX" sz="8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Octubre 2017</a:t>
            </a:r>
          </a:p>
        </p:txBody>
      </p:sp>
    </p:spTree>
    <p:extLst>
      <p:ext uri="{BB962C8B-B14F-4D97-AF65-F5344CB8AC3E}">
        <p14:creationId xmlns:p14="http://schemas.microsoft.com/office/powerpoint/2010/main" val="2388800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847</Words>
  <Application>Microsoft Office PowerPoint</Application>
  <PresentationFormat>Presentación en pantalla (4:3)</PresentationFormat>
  <Paragraphs>255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Usuario</cp:lastModifiedBy>
  <cp:revision>101</cp:revision>
  <dcterms:created xsi:type="dcterms:W3CDTF">2017-02-28T19:33:47Z</dcterms:created>
  <dcterms:modified xsi:type="dcterms:W3CDTF">2017-11-13T16:16:05Z</dcterms:modified>
</cp:coreProperties>
</file>